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10"/>
  </p:normalViewPr>
  <p:slideViewPr>
    <p:cSldViewPr snapToGrid="0" snapToObjects="1">
      <p:cViewPr varScale="1">
        <p:scale>
          <a:sx n="46" d="100"/>
          <a:sy n="46" d="100"/>
        </p:scale>
        <p:origin x="69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576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svg"/><Relationship Id="rId5" Type="http://schemas.openxmlformats.org/officeDocument/2006/relationships/image" Target="../media/image109.sv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jpeg"/><Relationship Id="rId13" Type="http://schemas.openxmlformats.org/officeDocument/2006/relationships/image" Target="../media/image128.sv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6.sv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sv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jpeg"/><Relationship Id="rId5" Type="http://schemas.openxmlformats.org/officeDocument/2006/relationships/image" Target="../media/image132.png"/><Relationship Id="rId4" Type="http://schemas.openxmlformats.org/officeDocument/2006/relationships/image" Target="../media/image1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3.svg"/><Relationship Id="rId4" Type="http://schemas.openxmlformats.org/officeDocument/2006/relationships/image" Target="../media/image1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21" Type="http://schemas.openxmlformats.org/officeDocument/2006/relationships/image" Target="../media/image39.sv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sv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11" Type="http://schemas.openxmlformats.org/officeDocument/2006/relationships/image" Target="../media/image29.png"/><Relationship Id="rId5" Type="http://schemas.openxmlformats.org/officeDocument/2006/relationships/image" Target="../media/image23.jpeg"/><Relationship Id="rId15" Type="http://schemas.openxmlformats.org/officeDocument/2006/relationships/image" Target="../media/image33.png"/><Relationship Id="rId23" Type="http://schemas.openxmlformats.org/officeDocument/2006/relationships/image" Target="../media/image41.svg"/><Relationship Id="rId10" Type="http://schemas.openxmlformats.org/officeDocument/2006/relationships/image" Target="../media/image28.svg"/><Relationship Id="rId19" Type="http://schemas.openxmlformats.org/officeDocument/2006/relationships/image" Target="../media/image37.jpe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pn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95.png"/><Relationship Id="rId18" Type="http://schemas.openxmlformats.org/officeDocument/2006/relationships/image" Target="../media/image100.svg"/><Relationship Id="rId3" Type="http://schemas.openxmlformats.org/officeDocument/2006/relationships/image" Target="../media/image85.png"/><Relationship Id="rId21" Type="http://schemas.openxmlformats.org/officeDocument/2006/relationships/image" Target="../media/image103.png"/><Relationship Id="rId7" Type="http://schemas.openxmlformats.org/officeDocument/2006/relationships/image" Target="../media/image89.png"/><Relationship Id="rId12" Type="http://schemas.openxmlformats.org/officeDocument/2006/relationships/image" Target="../media/image94.sv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8.svg"/><Relationship Id="rId20" Type="http://schemas.openxmlformats.org/officeDocument/2006/relationships/image" Target="../media/image10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svg"/><Relationship Id="rId11" Type="http://schemas.openxmlformats.org/officeDocument/2006/relationships/image" Target="../media/image93.png"/><Relationship Id="rId24" Type="http://schemas.openxmlformats.org/officeDocument/2006/relationships/image" Target="../media/image106.sv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23" Type="http://schemas.openxmlformats.org/officeDocument/2006/relationships/image" Target="../media/image105.png"/><Relationship Id="rId10" Type="http://schemas.openxmlformats.org/officeDocument/2006/relationships/image" Target="../media/image92.svg"/><Relationship Id="rId19" Type="http://schemas.openxmlformats.org/officeDocument/2006/relationships/image" Target="../media/image101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svg"/><Relationship Id="rId22" Type="http://schemas.openxmlformats.org/officeDocument/2006/relationships/image" Target="../media/image10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67065" y="0"/>
            <a:ext cx="7620935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871542" y="0"/>
            <a:ext cx="7416457" cy="102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41704" y="6843597"/>
            <a:ext cx="5545710" cy="61977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172945" y="6843597"/>
            <a:ext cx="2314930" cy="61977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14821" y="6267659"/>
            <a:ext cx="10629900" cy="1714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14821" y="5148246"/>
            <a:ext cx="1935330" cy="77413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065268" y="5165488"/>
            <a:ext cx="739648" cy="7396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14821" y="8747011"/>
            <a:ext cx="2190750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72412" y="83560"/>
            <a:ext cx="11015588" cy="102034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348075" y="1087495"/>
            <a:ext cx="7129369" cy="154381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16509" y="3134117"/>
            <a:ext cx="9940584" cy="60736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770016" y="4669198"/>
            <a:ext cx="5707447" cy="400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000277" y="2354321"/>
            <a:ext cx="4600575" cy="28864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197873" y="9574417"/>
            <a:ext cx="1038225" cy="28864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57293" y="5005256"/>
            <a:ext cx="288652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22610" y="2655783"/>
            <a:ext cx="7905006" cy="35158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4031267"/>
            <a:ext cx="12404992" cy="625573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69334" y="0"/>
            <a:ext cx="13618666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690733" y="508663"/>
            <a:ext cx="10906534" cy="114879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444074" y="2655783"/>
            <a:ext cx="4662078" cy="351582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22610" y="6561986"/>
            <a:ext cx="7905006" cy="2667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22610" y="2269358"/>
            <a:ext cx="1990725" cy="2381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505950" y="3721920"/>
            <a:ext cx="7858125" cy="50958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9519754" y="2651788"/>
            <a:ext cx="7608875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90951" y="2313587"/>
            <a:ext cx="3343275" cy="7715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83532" y="3934039"/>
            <a:ext cx="7158112" cy="3810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24614" y="2734"/>
            <a:ext cx="5225635" cy="1028426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2734"/>
            <a:ext cx="6524625" cy="1028426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156409" y="0"/>
            <a:ext cx="9131591" cy="63859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29050" y="1195632"/>
            <a:ext cx="10629900" cy="7715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8757884" cy="62522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537552" y="3065490"/>
            <a:ext cx="4772025" cy="573163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978423" y="3103588"/>
            <a:ext cx="4772025" cy="57316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08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39037" y="4757738"/>
            <a:ext cx="3209925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1399395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200900" y="1324231"/>
            <a:ext cx="3886200" cy="838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20050" y="9496534"/>
            <a:ext cx="2247900" cy="285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286000" y="2924175"/>
            <a:ext cx="4057650" cy="5753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115175" y="2924175"/>
            <a:ext cx="4057650" cy="5753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1944350" y="2924175"/>
            <a:ext cx="4057650" cy="5753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4781550"/>
            <a:ext cx="6855221" cy="55054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19050"/>
            <a:ext cx="16125825" cy="102584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319354" y="0"/>
            <a:ext cx="7664195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458450" y="19050"/>
            <a:ext cx="7829550" cy="102584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14375" y="8667750"/>
            <a:ext cx="8343900" cy="16192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00125" y="8963025"/>
            <a:ext cx="7696200" cy="952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882638" y="2304273"/>
            <a:ext cx="6981179" cy="203846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0882638" y="4710882"/>
            <a:ext cx="6981179" cy="2499929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0882638" y="7578962"/>
            <a:ext cx="6981179" cy="166029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180975" y="47625"/>
            <a:ext cx="1819275" cy="10382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3172403" y="421366"/>
            <a:ext cx="2162177" cy="57729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10458450" y="1291715"/>
            <a:ext cx="7829550" cy="182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6694446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868616" y="0"/>
            <a:ext cx="7419384" cy="73918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9307157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5016609"/>
            <a:ext cx="9131140" cy="5270391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131140" y="5016609"/>
            <a:ext cx="9140665" cy="5270391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70274" y="853853"/>
            <a:ext cx="2524125" cy="7715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70274" y="2017251"/>
            <a:ext cx="6672876" cy="1447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0401300" y="2017251"/>
            <a:ext cx="6981825" cy="37147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070274" y="9178911"/>
            <a:ext cx="4001546" cy="61785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323212" y="9249714"/>
            <a:ext cx="3495675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103022" y="1017943"/>
            <a:ext cx="4048125" cy="7715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191262" y="2679566"/>
            <a:ext cx="3559657" cy="67383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417794" y="2679566"/>
            <a:ext cx="3512637" cy="673838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2597305" y="2679566"/>
            <a:ext cx="3507349" cy="67383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05455" y="1764500"/>
            <a:ext cx="5486400" cy="7715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899154" y="0"/>
            <a:ext cx="5225635" cy="102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058409" y="0"/>
            <a:ext cx="8229591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05455" y="3391972"/>
            <a:ext cx="7272849" cy="25336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0" y="6379833"/>
            <a:ext cx="8500988" cy="39071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400800" y="1112454"/>
            <a:ext cx="5343525" cy="7715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65591" y="2507809"/>
            <a:ext cx="7413361" cy="69105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509038" y="2507809"/>
            <a:ext cx="7413361" cy="69105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676605" y="3165521"/>
            <a:ext cx="6791325" cy="539748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820052" y="3165521"/>
            <a:ext cx="6791325" cy="56859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00863" y="883854"/>
            <a:ext cx="4486275" cy="77228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6453950" cy="7059937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27626" y="0"/>
            <a:ext cx="12160374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759481" y="2025678"/>
            <a:ext cx="7848600" cy="3619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148910" y="3176376"/>
            <a:ext cx="9996553" cy="62555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DFB889F-EC0F-C8D2-CB9A-40F43023A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4740" y="4047426"/>
            <a:ext cx="3967726" cy="33273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BE463A-4837-03B4-7CD5-BFDFF987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654" y="4041913"/>
            <a:ext cx="3967726" cy="33273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36D1C5-9A9E-B538-5BB0-7853D1F04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489" y="4041913"/>
            <a:ext cx="3967726" cy="3327351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12874656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243763" y="977350"/>
            <a:ext cx="3800475" cy="7715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459774" y="7918009"/>
            <a:ext cx="1381125" cy="3619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304005" y="7918009"/>
            <a:ext cx="1628775" cy="3619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382500" y="7918009"/>
            <a:ext cx="1752600" cy="3619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2620923" y="4843876"/>
            <a:ext cx="1275755" cy="127575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528903" y="4866659"/>
            <a:ext cx="1230195" cy="1230191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4552950" y="4733998"/>
            <a:ext cx="1628868" cy="1628863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843509" y="6310474"/>
            <a:ext cx="1047750" cy="3619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8777288" y="6310474"/>
            <a:ext cx="733425" cy="3619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2725400" y="6310474"/>
            <a:ext cx="1066800" cy="3619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</Words>
  <Application>Microsoft Office PowerPoint</Application>
  <PresentationFormat>Custom</PresentationFormat>
  <Paragraphs>14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ANAK AGUNG GDE PRADNYANA</cp:lastModifiedBy>
  <cp:revision>2</cp:revision>
  <dcterms:created xsi:type="dcterms:W3CDTF">2023-11-12T11:39:19Z</dcterms:created>
  <dcterms:modified xsi:type="dcterms:W3CDTF">2023-11-12T11:58:56Z</dcterms:modified>
</cp:coreProperties>
</file>